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9D9EB1-50F1-4749-9291-5E423D70BC3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EA216F-23A6-4D72-A45C-19A93AD2272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07CF04-1379-44FD-B225-366404892E3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5EDD2D-4639-4CD3-B9C9-292A4EEBE89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12B9EA-0717-4745-BCF9-D90BED70B9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F9890B-8B79-4245-9DAB-E176634DF5D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CE2594-D721-4F01-828E-833B5C48500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C94196-2E70-4FDF-89C5-12F180EB1DD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EA74C2-6A08-44D5-8C2B-D897337F122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2CD94B-EBA1-4BFB-8FA0-74BBC553B7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3F18B7-32A2-497F-99C7-255A452EEF0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B5D6BF-14A0-4F89-A707-9CF2881EDF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69F10A1-B0F7-418C-8A73-995141C97DE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97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8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sp>
        <p:nvSpPr>
          <p:cNvPr id="100" name=""/>
          <p:cNvSpPr/>
          <p:nvPr/>
        </p:nvSpPr>
        <p:spPr>
          <a:xfrm>
            <a:off x="466200" y="1728360"/>
            <a:ext cx="473544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2024-08-28T09:49:21Z</dcterms:modified>
  <cp:revision>27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